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png>
</file>

<file path=ppt/media/image5.gif>
</file>

<file path=ppt/media/image6.gif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6b2ec4bf35_0_7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6b2ec4bf35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5887ba388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5887ba388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5887ba388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5887ba388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5887ba388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5887ba38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6b2ec4bf3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g6b2ec4bf35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5887ba38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5887ba38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5887ba38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5887ba38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5887ba388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5887ba38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5887ba388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5887ba38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5887ba38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5887ba38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Calibri"/>
              <a:buNone/>
              <a:defRPr b="0" i="0" sz="4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" name="Google Shape;17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7860"/>
            <a:ext cx="1973229" cy="1059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2" name="Google Shape;72;p11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8" name="Google Shape;78;p12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20" name="Google Shape;20;p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" name="Google Shape;24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47755" y="4134395"/>
            <a:ext cx="896245" cy="10091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Calibri"/>
              <a:buNone/>
              <a:defRPr b="0" i="0" sz="4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0" name="Google Shape;40;p6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2" type="body"/>
          </p:nvPr>
        </p:nvSpPr>
        <p:spPr>
          <a:xfrm>
            <a:off x="629841" y="1878806"/>
            <a:ext cx="38685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9" name="Google Shape;49;p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8" name="Google Shape;58;p9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65" name="Google Shape;65;p10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5745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youtube.com/watch?v=216_5nu4aVQ" TargetMode="External"/><Relationship Id="rId4" Type="http://schemas.openxmlformats.org/officeDocument/2006/relationships/hyperlink" Target="https://www.youtube.com/watch?v=yorTG9at90g" TargetMode="External"/><Relationship Id="rId5" Type="http://schemas.openxmlformats.org/officeDocument/2006/relationships/hyperlink" Target="https://www.youtube.com/watch?v=Fy0aCDmgnxg" TargetMode="External"/><Relationship Id="rId6" Type="http://schemas.openxmlformats.org/officeDocument/2006/relationships/hyperlink" Target="https://www.gamasutra.com/view/feature/130848/how_to_prototype_a_game_in_under_7_.php" TargetMode="External"/><Relationship Id="rId7" Type="http://schemas.openxmlformats.org/officeDocument/2006/relationships/hyperlink" Target="https://www.gdcvault.com/play/1022759/Game-Feel-Why-Your-Death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www.youtube.com/watch?v=3GwjfUFyY6M" TargetMode="Externa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ctrTitle"/>
          </p:nvPr>
        </p:nvSpPr>
        <p:spPr>
          <a:xfrm>
            <a:off x="2943300" y="2156400"/>
            <a:ext cx="3257400" cy="830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Celebration!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>
            <p:ph type="ctrTitle"/>
          </p:nvPr>
        </p:nvSpPr>
        <p:spPr>
          <a:xfrm>
            <a:off x="1599075" y="1900200"/>
            <a:ext cx="5540100" cy="13431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Due Friday 5pm of Week 11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GAM702 - Game Feel</a:t>
            </a:r>
            <a:endParaRPr/>
          </a:p>
        </p:txBody>
      </p:sp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Brian McDonald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ctrTitle"/>
          </p:nvPr>
        </p:nvSpPr>
        <p:spPr>
          <a:xfrm>
            <a:off x="1872150" y="2156400"/>
            <a:ext cx="5399700" cy="830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Game Feel Demo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471488" y="205383"/>
            <a:ext cx="5915100" cy="7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</a:pPr>
            <a:r>
              <a:rPr lang="en">
                <a:solidFill>
                  <a:schemeClr val="dk1"/>
                </a:solidFill>
              </a:rPr>
              <a:t>Reading List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1385646" y="1080120"/>
            <a:ext cx="6318600" cy="42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SWINK, STEVE. 2009. Game Feel : a Game Designer’s Guide to Virtual Sensation  Amsterdam ;: Morgan Kaufmann.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Secrets of Game Feel and Juice | Game Maker's Toolkit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https://www.youtube.com/watch?v=216_5nu4aVQ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Why Does Celeste Feel So Good to Play? | Game Maker's Toolkit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https://www.youtube.com/watch?v=yorTG9at90g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Juice it or lose it - a talk by Martin Jonasson &amp; Petri Purho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ttps://www.youtube.com/watch?v=Fy0aCDmgnxg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 to Prototype a Game in Under 7 Days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https://www.gamasutra.com/view/feature/130848/how_to_prototype_a_game_in_under_7_.php</a:t>
            </a:r>
            <a:br>
              <a:rPr lang="en" sz="1100">
                <a:solidFill>
                  <a:schemeClr val="dk1"/>
                </a:solidFill>
              </a:rPr>
            </a:br>
            <a:br>
              <a:rPr lang="en" sz="1100">
                <a:solidFill>
                  <a:schemeClr val="dk1"/>
                </a:solidFill>
              </a:rPr>
            </a:b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Game Feel: Why Your Death Animation Sucks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https://www.gdcvault.com/play/1022759/Game-Feel-Why-Your-Death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en" sz="1100"/>
              <a:t>Zaman, B., 2009, August. Introducing a pairwise comparison scale for UX evaluations with preschoolers. In IFIP Conference on Human-Computer Interaction (pp. 634-637). Springer, Berlin, Heidelberg.</a:t>
            </a:r>
            <a:endParaRPr sz="1100"/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en"/>
              <a:t>https://www.gamasutra.com/view/feature/130848/how_to_prototype_a_game_in_under_7_.php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ctrTitle"/>
          </p:nvPr>
        </p:nvSpPr>
        <p:spPr>
          <a:xfrm>
            <a:off x="1143000" y="2156399"/>
            <a:ext cx="6858000" cy="830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Last Theme for the module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1616350"/>
            <a:ext cx="45720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9875" y="1581150"/>
            <a:ext cx="3524250" cy="19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7000" y="1514975"/>
            <a:ext cx="45720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icial Website: https://www.koolandthegang.com/&#10;Stream: https://lnk.to/YY8v1&#10;Facebook: https://www.facebook.com/koolandthegang&#10;Twitter: https://twitter.com/koolnthegnglive&#10;&#10;Music video by Kool &amp; The Gang performing Celebration. (C) 1980 The Island Def Jam Music Group&#10;&#10;#KoolAndTheGang #Celebration #Vevo #Pop #VevoOfficial" id="130" name="Google Shape;130;p21" title="Kool &amp; The Gang - Celebration (Official Video)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76650" y="1180100"/>
            <a:ext cx="4611050" cy="345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